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669088" cy="98028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D7A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576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24" y="-78"/>
      </p:cViewPr>
      <p:guideLst>
        <p:guide orient="horz" pos="308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29C7DA-0A26-49A5-921A-E39180DA66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902200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56138"/>
            <a:ext cx="5335588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2FE029-1A4F-4B20-90DB-6253FF62EE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A44C7-3D40-4418-8197-4CD1191CC890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F9C1A-3712-4BF1-AE25-4BC74F06024D}" type="slidenum">
              <a:rPr lang="fr-FR" altLang="fr-FR" smtClean="0"/>
              <a:pPr/>
              <a:t>10</a:t>
            </a:fld>
            <a:endParaRPr lang="fr-FR" altLang="fr-FR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AE2030-E8C9-4195-914A-E4EA705183C2}" type="slidenum">
              <a:rPr lang="fr-FR" altLang="fr-FR" smtClean="0"/>
              <a:pPr/>
              <a:t>11</a:t>
            </a:fld>
            <a:endParaRPr lang="fr-FR" altLang="fr-FR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ED7BB-2AA6-4432-B6FE-F29CB2A8C281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FDF51-1327-401F-9B34-681F20D84AE3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E85A98-0B4C-4862-B38F-0F692B6BF585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A59573-BF5C-4F68-9702-1913928ACD1D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19A17-80BA-4E9F-B63F-DECFDB1661D7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B9D2B-696D-402A-843A-58312409855F}" type="slidenum">
              <a:rPr lang="fr-FR" altLang="fr-FR" smtClean="0"/>
              <a:pPr/>
              <a:t>7</a:t>
            </a:fld>
            <a:endParaRPr lang="fr-FR" altLang="fr-FR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806D57-F2C6-4E2A-81C7-B9ED9521D4FD}" type="slidenum">
              <a:rPr lang="fr-FR" altLang="fr-FR" smtClean="0"/>
              <a:pPr/>
              <a:t>8</a:t>
            </a:fld>
            <a:endParaRPr lang="fr-FR" altLang="fr-FR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A9747-31FB-43BB-8108-CD09AA4F8B29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fr-FR" smtClean="0"/>
              <a:t>Objectif : partager un langage commun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D3D24-9DE5-424C-9978-F97B81542F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0BC3-F27D-484B-90D8-E2CA1ABB3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5113" y="260350"/>
            <a:ext cx="2071687" cy="58229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95288" y="260350"/>
            <a:ext cx="6067425" cy="58229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29659-922F-41B7-A7EB-28E7DF9817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68313" y="260350"/>
            <a:ext cx="8218487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288" y="1557338"/>
            <a:ext cx="4038600" cy="218598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586288" y="1557338"/>
            <a:ext cx="4038600" cy="218598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395288" y="3895725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86288" y="3895725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F2096-22E7-426F-9476-705129B528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9816-BFF7-4064-8813-CF7C16742C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A2346-891D-4E6C-A687-43BABAD91C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86288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BB1C8-14A1-4D68-BB19-E778516B84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C7C76-7BFF-447B-B2A5-CC84866360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AEBD9-455F-458C-8A98-0894B8DDAA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8450-E242-49AC-B39E-72DA8E1851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EE16-3AEE-47E8-9ADB-43DC664EED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A284-B69C-42BD-BB40-3C8EEE516D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31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18487" cy="1143000"/>
          </a:xfrm>
          <a:prstGeom prst="rect">
            <a:avLst/>
          </a:prstGeom>
          <a:solidFill>
            <a:srgbClr val="FF6600"/>
          </a:solidFill>
          <a:ln w="635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15EC22A-41C9-4522-ACA9-152BDE49FF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" name="Image 2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276600" y="5661025"/>
            <a:ext cx="280352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smtClean="0"/>
              <a:t>RAPPORT D’ORIENTATIONS </a:t>
            </a:r>
            <a:br>
              <a:rPr lang="fr-FR" altLang="fr-FR" sz="4000" smtClean="0"/>
            </a:br>
            <a:r>
              <a:rPr lang="fr-FR" altLang="fr-FR" sz="4000" smtClean="0"/>
              <a:t>2019 - 2020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10 PROPOSITIONS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2052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C9A145A-EB75-4E32-A89B-6F0B09F10D5C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Contribuer à la journée VRL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du 12 décembre 2019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                                                                       </a:t>
            </a:r>
          </a:p>
        </p:txBody>
      </p:sp>
      <p:sp>
        <p:nvSpPr>
          <p:cNvPr id="11268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0B49158-DBE9-4C5A-854C-07F9BA8E75A7}" type="slidenum">
              <a:rPr lang="fr-FR" altLang="fr-FR" smtClean="0"/>
              <a:pPr/>
              <a:t>10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Maintenir des liens de partenariat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avec les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autres associations laïques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12292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1491C4-4A5F-4E46-BAAD-BE25E1D88D86}" type="slidenum">
              <a:rPr lang="fr-FR" altLang="fr-FR" smtClean="0"/>
              <a:pPr/>
              <a:t>11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Rester un interlocuteur privilégié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de l’Observatoire de la Laïcité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et diffuser ses travaux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307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B50060-023A-455D-873A-D6CC7D4FDFAA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38020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Continuer d’alimenter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le dossier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« zones blanches de l’enseignement public »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</a:t>
            </a:r>
          </a:p>
        </p:txBody>
      </p:sp>
      <p:sp>
        <p:nvSpPr>
          <p:cNvPr id="4100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A3E544-B7AD-4798-B72A-760D484BC95B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Obtenir l’agrément 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Jeunesse et Education Populaire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5124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BA0DCC-35A7-423F-BDF0-B78C2964DA0B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Développer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le centre de ressources 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Organiser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la cellule de veille 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6148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1749E6-B341-4D9A-9600-E00239512262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Maintenir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des actions d’informations sur la laïcité,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notamment délocalisées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7172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1D1FCD-E431-4AA3-B36E-D5D4D05FB9A6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Maintenir et améliorer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notre site Internet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dirty="0" smtClean="0"/>
              <a:t>                                                                        </a:t>
            </a:r>
          </a:p>
        </p:txBody>
      </p:sp>
      <p:sp>
        <p:nvSpPr>
          <p:cNvPr id="819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C245E4D-D79A-4FFF-AA6A-3A292091B126}" type="slidenum">
              <a:rPr lang="fr-FR" altLang="fr-FR" smtClean="0"/>
              <a:pPr/>
              <a:t>7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Maintenir un lien étroit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avec le plan de formation VRL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9220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6BDBCD-8E62-4351-8413-23956211294C}" type="slidenum">
              <a:rPr lang="fr-FR" altLang="fr-FR" smtClean="0"/>
              <a:pPr/>
              <a:t>8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FF9900"/>
          </a:solidFill>
          <a:ln w="508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altLang="fr-FR" sz="4000" dirty="0" smtClean="0"/>
              <a:t>RAPPORT D’ORIENTATIONS </a:t>
            </a:r>
            <a:br>
              <a:rPr lang="fr-FR" altLang="fr-FR" sz="4000" dirty="0" smtClean="0"/>
            </a:br>
            <a:r>
              <a:rPr lang="fr-FR" altLang="fr-FR" sz="4000" dirty="0" smtClean="0"/>
              <a:t>2019 </a:t>
            </a:r>
            <a:r>
              <a:rPr lang="fr-FR" altLang="fr-FR" sz="4000" dirty="0" smtClean="0"/>
              <a:t>- </a:t>
            </a:r>
            <a:r>
              <a:rPr lang="fr-FR" altLang="fr-FR" sz="4000" dirty="0" smtClean="0"/>
              <a:t>2020</a:t>
            </a:r>
            <a:endParaRPr lang="fr-FR" altLang="fr-FR" sz="4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S’intéresser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à la formation des élus</a:t>
            </a:r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endParaRPr lang="fr-FR" altLang="fr-FR" smtClean="0"/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fr-FR" altLang="fr-FR" smtClean="0"/>
              <a:t>                                                                        </a:t>
            </a:r>
          </a:p>
        </p:txBody>
      </p:sp>
      <p:sp>
        <p:nvSpPr>
          <p:cNvPr id="10244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1944F48-1B08-4E55-B52E-DFEB3C7037B6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LLES">
  <a:themeElements>
    <a:clrScheme name="GILL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IL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IL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L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L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LL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LL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LL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LL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227</Words>
  <Application>Microsoft Office PowerPoint</Application>
  <PresentationFormat>Affichage à l'écran (4:3)</PresentationFormat>
  <Paragraphs>147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GILLES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  <vt:lpstr>RAPPORT D’ORIENTATIONS  2019 - 2020</vt:lpstr>
    </vt:vector>
  </TitlesOfParts>
  <Company>CNFPT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VOTRE FONCTION PUBLIQUE TERRITORIALE</dc:title>
  <dc:creator>Gilles Bourmaud</dc:creator>
  <cp:lastModifiedBy>Admin</cp:lastModifiedBy>
  <cp:revision>45</cp:revision>
  <dcterms:created xsi:type="dcterms:W3CDTF">2011-05-19T10:01:10Z</dcterms:created>
  <dcterms:modified xsi:type="dcterms:W3CDTF">2020-02-05T10:06:26Z</dcterms:modified>
</cp:coreProperties>
</file>